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FA4F9A9-523F-46D6-8CAD-1B5E3C0B9240}" type="datetimeFigureOut">
              <a:rPr lang="en-US" smtClean="0"/>
              <a:t>4/7/2017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E4E4E96-77C3-463E-A9E1-C72266716D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4F9A9-523F-46D6-8CAD-1B5E3C0B9240}" type="datetimeFigureOut">
              <a:rPr lang="en-US" smtClean="0"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4E4E96-77C3-463E-A9E1-C72266716D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4F9A9-523F-46D6-8CAD-1B5E3C0B9240}" type="datetimeFigureOut">
              <a:rPr lang="en-US" smtClean="0"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4E4E96-77C3-463E-A9E1-C72266716D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4F9A9-523F-46D6-8CAD-1B5E3C0B9240}" type="datetimeFigureOut">
              <a:rPr lang="en-US" smtClean="0"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4E4E96-77C3-463E-A9E1-C72266716D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FA4F9A9-523F-46D6-8CAD-1B5E3C0B9240}" type="datetimeFigureOut">
              <a:rPr lang="en-US" smtClean="0"/>
              <a:t>4/7/2017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E4E4E96-77C3-463E-A9E1-C72266716D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4F9A9-523F-46D6-8CAD-1B5E3C0B9240}" type="datetimeFigureOut">
              <a:rPr lang="en-US" smtClean="0"/>
              <a:t>4/7/2017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E4E4E96-77C3-463E-A9E1-C72266716D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4F9A9-523F-46D6-8CAD-1B5E3C0B9240}" type="datetimeFigureOut">
              <a:rPr lang="en-US" smtClean="0"/>
              <a:t>4/7/2017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E4E4E96-77C3-463E-A9E1-C72266716D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4F9A9-523F-46D6-8CAD-1B5E3C0B9240}" type="datetimeFigureOut">
              <a:rPr lang="en-US" smtClean="0"/>
              <a:t>4/7/2017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4E4E96-77C3-463E-A9E1-C72266716D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4F9A9-523F-46D6-8CAD-1B5E3C0B9240}" type="datetimeFigureOut">
              <a:rPr lang="en-US" smtClean="0"/>
              <a:t>4/7/2017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4E4E96-77C3-463E-A9E1-C72266716D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FA4F9A9-523F-46D6-8CAD-1B5E3C0B9240}" type="datetimeFigureOut">
              <a:rPr lang="en-US" smtClean="0"/>
              <a:t>4/7/2017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E4E4E96-77C3-463E-A9E1-C72266716D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FA4F9A9-523F-46D6-8CAD-1B5E3C0B9240}" type="datetimeFigureOut">
              <a:rPr lang="en-US" smtClean="0"/>
              <a:t>4/7/2017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E4E4E96-77C3-463E-A9E1-C72266716D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FA4F9A9-523F-46D6-8CAD-1B5E3C0B9240}" type="datetimeFigureOut">
              <a:rPr lang="en-US" smtClean="0"/>
              <a:t>4/7/2017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E4E4E96-77C3-463E-A9E1-C72266716D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The </a:t>
            </a:r>
            <a:r>
              <a:rPr lang="en-US" sz="4000" dirty="0" smtClean="0"/>
              <a:t>Key </a:t>
            </a:r>
            <a:r>
              <a:rPr lang="en-US" sz="4000" smtClean="0"/>
              <a:t>To Success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Tips for a great interview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832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what you want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Why do you want this position?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Make specific references to position details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Think about how you fit in with organization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Let your interviewer know that this is something you want!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/>
            <a:r>
              <a:rPr lang="en-US" sz="2400" dirty="0" smtClean="0"/>
              <a:t>Why It’s Important: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 smtClean="0"/>
              <a:t>This shows your interviewer that you are serious about 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 smtClean="0"/>
              <a:t>Details can help them picture you as part of the team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2796910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Come with questions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Almost ANY interview you will ever have will end with a chance for you to ask questions – NEVER COME WITHOUT QUESTIONS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Be careful choosing questions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Make them meaningful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Don’t ask questions that you should already know the answer to (i.e. what does your organization do?)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Don’t ask “Yes” or “No” questions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/>
            <a:r>
              <a:rPr lang="en-US" sz="2000" dirty="0" smtClean="0">
                <a:solidFill>
                  <a:srgbClr val="000000"/>
                </a:solidFill>
              </a:rPr>
              <a:t>Why It’s Important: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0000"/>
                </a:solidFill>
              </a:rPr>
              <a:t>It is another way to reinforce interest in the position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0000"/>
                </a:solidFill>
              </a:rPr>
              <a:t>Shows that you’ve given it a lot of thought</a:t>
            </a:r>
            <a:endParaRPr lang="en-US" sz="2000" b="0" dirty="0">
              <a:solidFill>
                <a:srgbClr val="000000"/>
              </a:solidFill>
            </a:endParaRPr>
          </a:p>
          <a:p>
            <a:pPr marL="237744" lvl="2" indent="0">
              <a:buNone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6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 up!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Immediately following interview: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Send a “Thank You” note – Address all who were involved in interview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Use names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Should be sent within 24 hours of interview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Can be email – but card is nicer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/>
            <a:r>
              <a:rPr lang="en-US" sz="2000" dirty="0" smtClean="0">
                <a:solidFill>
                  <a:srgbClr val="000000"/>
                </a:solidFill>
              </a:rPr>
              <a:t>Why It’s Important: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0000"/>
                </a:solidFill>
              </a:rPr>
              <a:t>Shows respect for interviewers time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0000"/>
                </a:solidFill>
              </a:rPr>
              <a:t>Can help you to be remembered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0000"/>
                </a:solidFill>
              </a:rPr>
              <a:t>Last chance to reinforce your good interview or fill in gaps you may have left out</a:t>
            </a:r>
            <a:endParaRPr lang="en-US" sz="2000" b="0" dirty="0">
              <a:solidFill>
                <a:srgbClr val="000000"/>
              </a:solidFill>
            </a:endParaRPr>
          </a:p>
          <a:p>
            <a:pPr marL="237744" lvl="2" indent="0">
              <a:buNone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56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interview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38100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“Tell me your three greatest strengths.”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“Tell me you three greatest weaknesses”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“Why do you want to be a part of Junior Leadership?”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“Tell me about a conflict you’ve had and how you resolved it.”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“Tell me about a time you showed leadership skills.”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“What is your greatest accomplishment?”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“What is your greatest failure?”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“Give me an example of a time you’ve worked as part of a team.”</a:t>
            </a:r>
          </a:p>
        </p:txBody>
      </p:sp>
    </p:spTree>
    <p:extLst>
      <p:ext uri="{BB962C8B-B14F-4D97-AF65-F5344CB8AC3E}">
        <p14:creationId xmlns:p14="http://schemas.microsoft.com/office/powerpoint/2010/main" val="48187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 ten tips for an interview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520940" cy="3579849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2000" dirty="0" smtClean="0"/>
              <a:t>Arrive Early – But not too early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Make a Great First Impression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Everyone You Meet Matters!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Use a Firm Handshake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NO CELL PHONES!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Have Good Energy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Know Yourself – Strengths and Weaknesses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Know What you Want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Come With Questions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Follow Up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6400800"/>
            <a:ext cx="403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*Adapted from jobsearch.about.com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11468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Arriving On Time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482840" cy="385237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Be careful: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Too early -  implies that the interviewers time is not valuable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Too late – demonstrates a lack of interest/reliability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2000" dirty="0" smtClean="0"/>
              <a:t>15 Minutes before interview is PERFECT!</a:t>
            </a:r>
          </a:p>
          <a:p>
            <a:endParaRPr lang="en-US" sz="2000" dirty="0"/>
          </a:p>
          <a:p>
            <a:r>
              <a:rPr lang="en-US" sz="2000" dirty="0" smtClean="0"/>
              <a:t>Why It’s Important: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First chance to show interviewer that you are responsible and dependable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Shows respect for others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433536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Make a great first impression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482840" cy="4004772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/>
              <a:t>Presentable </a:t>
            </a:r>
            <a:r>
              <a:rPr lang="en-US" sz="2100" dirty="0" smtClean="0"/>
              <a:t>outfit</a:t>
            </a:r>
            <a:endParaRPr lang="en-US" sz="21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00" dirty="0" smtClean="0"/>
              <a:t>No wrinkled clothes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00" dirty="0" smtClean="0"/>
              <a:t>Dress nicer than you typically would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00" dirty="0" smtClean="0"/>
              <a:t>Professional attire (no tight/ill fitting clothing)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00" dirty="0" smtClean="0"/>
              <a:t>No distracting jewelry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100" dirty="0" smtClean="0"/>
          </a:p>
          <a:p>
            <a:pPr lvl="0">
              <a:buFont typeface="Arial" pitchFamily="34" charset="0"/>
              <a:buChar char="•"/>
            </a:pPr>
            <a:r>
              <a:rPr lang="en-US" sz="2100" dirty="0" smtClean="0">
                <a:solidFill>
                  <a:srgbClr val="000000"/>
                </a:solidFill>
              </a:rPr>
              <a:t>Grooming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rgbClr val="000000"/>
                </a:solidFill>
              </a:rPr>
              <a:t>Neat hair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rgbClr val="000000"/>
                </a:solidFill>
              </a:rPr>
              <a:t>Brushed teeth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100" dirty="0" smtClean="0">
              <a:solidFill>
                <a:srgbClr val="000000"/>
              </a:solidFill>
            </a:endParaRPr>
          </a:p>
          <a:p>
            <a:pPr marL="0" lvl="0" indent="0"/>
            <a:r>
              <a:rPr lang="en-US" sz="2100" dirty="0" smtClean="0">
                <a:solidFill>
                  <a:srgbClr val="000000"/>
                </a:solidFill>
              </a:rPr>
              <a:t>Why It’s Important::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100" b="0" dirty="0" smtClean="0">
                <a:solidFill>
                  <a:srgbClr val="000000"/>
                </a:solidFill>
              </a:rPr>
              <a:t>First impressions are hard to change – good or bad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100" b="0" dirty="0" smtClean="0">
                <a:solidFill>
                  <a:srgbClr val="000000"/>
                </a:solidFill>
              </a:rPr>
              <a:t>Gives Interviewer a chance to focus on what you’re saying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401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Everyone you meet matters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8229600" cy="452628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More important for future interviews: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Interview begins when you step out of the car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Be nice to everyone you encounter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2000" dirty="0" smtClean="0"/>
              <a:t>Why It’s Important: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 smtClean="0"/>
              <a:t>You never know whose opinion will matter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 smtClean="0"/>
              <a:t>Inter-workplace relationships are </a:t>
            </a:r>
            <a:r>
              <a:rPr lang="en-US" sz="2000" b="0" dirty="0" smtClean="0"/>
              <a:t>important</a:t>
            </a:r>
            <a:endParaRPr lang="en-US" sz="20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 smtClean="0"/>
              <a:t>Shows your interviewer a respectful attitude</a:t>
            </a:r>
          </a:p>
        </p:txBody>
      </p:sp>
    </p:spTree>
    <p:extLst>
      <p:ext uri="{BB962C8B-B14F-4D97-AF65-F5344CB8AC3E}">
        <p14:creationId xmlns:p14="http://schemas.microsoft.com/office/powerpoint/2010/main" val="343021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a firm handshake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628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0" dirty="0" smtClean="0"/>
              <a:t>Somewhere between </a:t>
            </a:r>
            <a:r>
              <a:rPr lang="en-US" sz="2400" b="0" i="1" dirty="0" smtClean="0"/>
              <a:t>wet noodle </a:t>
            </a:r>
            <a:r>
              <a:rPr lang="en-US" sz="2400" b="0" dirty="0" smtClean="0"/>
              <a:t>and </a:t>
            </a:r>
            <a:r>
              <a:rPr lang="en-US" sz="2400" u="sng" dirty="0" smtClean="0"/>
              <a:t>bone-crushing</a:t>
            </a:r>
            <a:endParaRPr lang="en-US" sz="2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 smtClean="0"/>
              <a:t>SMILE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 smtClean="0"/>
              <a:t>Make Eye Contact</a:t>
            </a:r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Why It’s Important: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A strong handshake conveys confidence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A warm greeting and eye contact make you seem more friendly/approachable</a:t>
            </a:r>
          </a:p>
          <a:p>
            <a:pPr marL="0" indent="0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480496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Cell phones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52628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Leave your cell phone in your locker –avoid the risk of having it ring during your interview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If you insist on bringing it, turn it off or at least on SILENT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No text or call is as important as the interview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/>
            <a:r>
              <a:rPr lang="en-US" sz="2400" dirty="0" smtClean="0"/>
              <a:t>Why It’s Important: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 smtClean="0"/>
              <a:t>No need to explain.</a:t>
            </a:r>
          </a:p>
        </p:txBody>
      </p:sp>
    </p:spTree>
    <p:extLst>
      <p:ext uri="{BB962C8B-B14F-4D97-AF65-F5344CB8AC3E}">
        <p14:creationId xmlns:p14="http://schemas.microsoft.com/office/powerpoint/2010/main" val="864198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good energy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Enthusiasm shows interest in position/organization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Keep all conversation as positive as possible – even when discussing negative past experiences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Try to find a positive spin for all challenges/weaknesses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Maintain good posture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How do you want to be remembered?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 smtClean="0"/>
              <a:t>Why It’s Important: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 smtClean="0"/>
              <a:t>Interviewers want to surround themselves with positive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 smtClean="0"/>
              <a:t>Having an upbeat attitude conveys excitement for opportunity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424649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yourself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520940" cy="3579849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 smtClean="0"/>
              <a:t>Come prepared to answer questions about yourself…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 smtClean="0"/>
              <a:t>Know 3 strengths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 smtClean="0"/>
              <a:t>Know 3 weaknesses – be careful!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 smtClean="0"/>
              <a:t>Know what you bring to the table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 smtClean="0"/>
              <a:t>Think of specific reasons why they should choose you – based on description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lvl="0"/>
            <a:r>
              <a:rPr lang="en-US" sz="2200" dirty="0" smtClean="0">
                <a:solidFill>
                  <a:srgbClr val="000000"/>
                </a:solidFill>
              </a:rPr>
              <a:t>Why It’s Important: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rgbClr val="000000"/>
                </a:solidFill>
              </a:rPr>
              <a:t>How can you expect them to see your value, if you don’t show them?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rgbClr val="000000"/>
                </a:solidFill>
              </a:rPr>
              <a:t>This is your only chance to show them why you are the right choice… Be prepared!</a:t>
            </a:r>
            <a:endParaRPr lang="en-US" sz="2200" b="0" dirty="0">
              <a:solidFill>
                <a:srgbClr val="000000"/>
              </a:solidFill>
            </a:endParaRPr>
          </a:p>
          <a:p>
            <a:pPr marL="237744" lvl="2" indent="0">
              <a:buNone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6687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151</TotalTime>
  <Words>748</Words>
  <Application>Microsoft Office PowerPoint</Application>
  <PresentationFormat>On-screen Show (4:3)</PresentationFormat>
  <Paragraphs>128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Foundry</vt:lpstr>
      <vt:lpstr>The Key To Success</vt:lpstr>
      <vt:lpstr>Top ten tips for an interview </vt:lpstr>
      <vt:lpstr>Arriving On Time </vt:lpstr>
      <vt:lpstr>Make a great first impression </vt:lpstr>
      <vt:lpstr>Everyone you meet matters </vt:lpstr>
      <vt:lpstr>Use a firm handshake </vt:lpstr>
      <vt:lpstr>No Cell phones </vt:lpstr>
      <vt:lpstr>Have good energy </vt:lpstr>
      <vt:lpstr>Know yourself </vt:lpstr>
      <vt:lpstr>Know what you want </vt:lpstr>
      <vt:lpstr>Come with questions </vt:lpstr>
      <vt:lpstr>Follow up! </vt:lpstr>
      <vt:lpstr>Common interview Questions</vt:lpstr>
    </vt:vector>
  </TitlesOfParts>
  <Company>Hazleton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key to success</dc:title>
  <dc:creator>User</dc:creator>
  <cp:lastModifiedBy>User</cp:lastModifiedBy>
  <cp:revision>11</cp:revision>
  <dcterms:created xsi:type="dcterms:W3CDTF">2015-04-05T17:08:52Z</dcterms:created>
  <dcterms:modified xsi:type="dcterms:W3CDTF">2017-04-07T12:21:53Z</dcterms:modified>
</cp:coreProperties>
</file>